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4" r:id="rId2"/>
    <p:sldId id="265" r:id="rId3"/>
    <p:sldId id="258" r:id="rId4"/>
    <p:sldId id="257" r:id="rId5"/>
    <p:sldId id="260" r:id="rId6"/>
    <p:sldId id="261" r:id="rId7"/>
    <p:sldId id="263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82737-CF82-4D0E-AF30-4252F843D707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22C94-BB2B-4031-8C55-3921F0C9A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pload.wikimedia.org/wikipedia/commons/e/e8/LEDs.jpg" TargetMode="External"/><Relationship Id="rId1" Type="http://schemas.openxmlformats.org/officeDocument/2006/relationships/slideLayout" Target="../slideLayouts/slideLayout5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cs.wikipedia.org/wiki/Soubor:+-_of_LED.svg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znam.cz/" TargetMode="External"/><Relationship Id="rId2" Type="http://schemas.openxmlformats.org/officeDocument/2006/relationships/hyperlink" Target="http://www.googl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kipedie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lang="cs-CZ" sz="4400">
                <a:latin typeface="+mj-lt"/>
                <a:ea typeface="+mj-ea"/>
                <a:cs typeface="+mj-cs"/>
              </a:rPr>
              <a:t/>
            </a:r>
            <a:br>
              <a:rPr lang="cs-CZ" sz="4400">
                <a:latin typeface="+mj-lt"/>
                <a:ea typeface="+mj-ea"/>
                <a:cs typeface="+mj-cs"/>
              </a:rPr>
            </a:b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latin typeface="Calibri" pitchFamily="34" charset="0"/>
              </a:rPr>
              <a:t>Tento projekt je spolufinancován Evropským sociálním fondem a státním rozpočtem ČR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589733" y="3621289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LED dioda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Fyzika 9. ročník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Mgr. Miroslav </a:t>
            </a:r>
            <a:r>
              <a:rPr lang="cs-CZ" dirty="0" err="1" smtClean="0"/>
              <a:t>Vašica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Význam slov LED dioda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Výroba LED diody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Bílé světlo LED diody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Rozdíl od žárovky</a:t>
            </a:r>
            <a:endParaRPr lang="cs-CZ" dirty="0"/>
          </a:p>
        </p:txBody>
      </p:sp>
      <p:pic>
        <p:nvPicPr>
          <p:cNvPr id="1028" name="Picture 4" descr="http://www.dstudioreklame.co.cc/images/led_DIODE_naslovn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2420888"/>
            <a:ext cx="4248150" cy="242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Led dioda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elektroluminiscenční dioda či LED</a:t>
            </a:r>
          </a:p>
          <a:p>
            <a:r>
              <a:rPr lang="cs-CZ" dirty="0" smtClean="0"/>
              <a:t>LED znamená světlo vyzařující dioda</a:t>
            </a:r>
          </a:p>
          <a:p>
            <a:r>
              <a:rPr lang="cs-CZ" dirty="0" smtClean="0"/>
              <a:t>LED dioda je elektronická polovodičová součástka obsahující přechod P-N</a:t>
            </a:r>
            <a:r>
              <a:rPr lang="cs-CZ" i="1" dirty="0" smtClean="0"/>
              <a:t>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Značení led </a:t>
            </a:r>
            <a:r>
              <a:rPr lang="cs-CZ" dirty="0" err="1" smtClean="0"/>
              <a:t>sdiody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988840"/>
            <a:ext cx="426850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lačítko akce: Domů 9">
            <a:hlinkClick r:id="rId3" action="ppaction://hlinksldjump" highlightClick="1"/>
          </p:cNvPr>
          <p:cNvSpPr/>
          <p:nvPr/>
        </p:nvSpPr>
        <p:spPr>
          <a:xfrm>
            <a:off x="8495928" y="0"/>
            <a:ext cx="648072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 LED diody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LED diody jsou vyráběny s pásmy vyzařování od skoro ultrafialových, přes různé barvy viditelného spektra, až po infračervené pásmo</a:t>
            </a:r>
          </a:p>
          <a:p>
            <a:r>
              <a:rPr lang="cs-CZ" dirty="0" smtClean="0"/>
              <a:t>Poměrně dlouho trval vývoj modré LED, na nějž čekal jeden z projektů ploché barevné televizní obrazovky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Různé diody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1138" name="Picture 2" descr="Soubor:LED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844824"/>
            <a:ext cx="4272136" cy="2846311"/>
          </a:xfrm>
          <a:prstGeom prst="rect">
            <a:avLst/>
          </a:prstGeom>
          <a:noFill/>
        </p:spPr>
      </p:pic>
      <p:sp>
        <p:nvSpPr>
          <p:cNvPr id="9" name="Tlačítko akce: Domů 8">
            <a:hlinkClick r:id="rId4" action="ppaction://hlinksldjump" highlightClick="1"/>
          </p:cNvPr>
          <p:cNvSpPr/>
          <p:nvPr/>
        </p:nvSpPr>
        <p:spPr>
          <a:xfrm>
            <a:off x="8495928" y="0"/>
            <a:ext cx="648072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Bílé světlo LED diody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Z principu funkce LED vyplývá, že nelze přímo emitovat bílé světlo</a:t>
            </a:r>
          </a:p>
          <a:p>
            <a:r>
              <a:rPr lang="cs-CZ" dirty="0" smtClean="0"/>
              <a:t>starší bíle zářící diody většinou obsahují trojici čipů vybíraných tak, aby bylo aditivním míšením v rozptylném materiálu vrchlíku dosaženo vjemu bílého světla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Protože není možné přímo emitovat bílé světlo, pravé bílé </a:t>
            </a:r>
          </a:p>
          <a:p>
            <a:r>
              <a:rPr lang="cs-CZ" dirty="0" smtClean="0"/>
              <a:t>Některé bílé LED emitují modré světlo, část tohoto světla je přímo na čipu luminoforem transformována na žluté světlo a díky míseni těchto barev vzniká bílá LED využívají luminoforu</a:t>
            </a:r>
            <a:endParaRPr lang="cs-CZ" dirty="0"/>
          </a:p>
        </p:txBody>
      </p:sp>
      <p:sp>
        <p:nvSpPr>
          <p:cNvPr id="7" name="Tlačítko akce: Domů 6">
            <a:hlinkClick r:id="rId2" action="ppaction://hlinksldjump" highlightClick="1"/>
          </p:cNvPr>
          <p:cNvSpPr/>
          <p:nvPr/>
        </p:nvSpPr>
        <p:spPr>
          <a:xfrm>
            <a:off x="8495928" y="0"/>
            <a:ext cx="648072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 od žárovky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Na rozdíl od žárovek, u kterých nezáleží na polaritě napájecího napětí a jsou schopny tedy pracovat na střídavé napětí, LED zapojené nesprávným způsobem nepracují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3186" name="Picture 2" descr="+- of LED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836712"/>
            <a:ext cx="2095500" cy="4600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Výukové materiály pro  ZŠ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google.cz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3"/>
              </a:rPr>
              <a:t>www.seznam.</a:t>
            </a:r>
            <a:r>
              <a:rPr lang="cs-CZ" dirty="0" err="1" smtClean="0">
                <a:hlinkClick r:id="rId3"/>
              </a:rPr>
              <a:t>cz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wikipedie.cz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240</Words>
  <Application>Microsoft Office PowerPoint</Application>
  <PresentationFormat>Předvádění na obrazovce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Prezentace aplikace PowerPoint</vt:lpstr>
      <vt:lpstr>LED dioda</vt:lpstr>
      <vt:lpstr>Obsah</vt:lpstr>
      <vt:lpstr>Prezentace aplikace PowerPoint</vt:lpstr>
      <vt:lpstr>Výroba LED diody</vt:lpstr>
      <vt:lpstr>Bílé světlo LED diody</vt:lpstr>
      <vt:lpstr>Rozdíl od žárovky</vt:lpstr>
      <vt:lpstr>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 dioda</dc:title>
  <dc:creator>mv</dc:creator>
  <cp:lastModifiedBy>Marcela Kubátová</cp:lastModifiedBy>
  <cp:revision>10</cp:revision>
  <dcterms:created xsi:type="dcterms:W3CDTF">2010-12-13T08:21:04Z</dcterms:created>
  <dcterms:modified xsi:type="dcterms:W3CDTF">2015-02-26T12:37:55Z</dcterms:modified>
</cp:coreProperties>
</file>